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9" r:id="rId3"/>
    <p:sldId id="265" r:id="rId4"/>
    <p:sldId id="264" r:id="rId5"/>
    <p:sldId id="263" r:id="rId6"/>
    <p:sldId id="267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2340" autoAdjust="0"/>
  </p:normalViewPr>
  <p:slideViewPr>
    <p:cSldViewPr snapToGrid="0" snapToObjects="1">
      <p:cViewPr varScale="1">
        <p:scale>
          <a:sx n="80" d="100"/>
          <a:sy n="80" d="100"/>
        </p:scale>
        <p:origin x="-21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99E15B-04DE-6D4D-9BCC-B5F190EF9969}" type="doc">
      <dgm:prSet loTypeId="urn:microsoft.com/office/officeart/2008/layout/HorizontalMultiLevelHierarchy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1AD50D-897A-AE40-871E-DB9CAD91707C}">
      <dgm:prSet phldrT="[Text]"/>
      <dgm:spPr/>
      <dgm:t>
        <a:bodyPr/>
        <a:lstStyle/>
        <a:p>
          <a:r>
            <a:rPr lang="en-US" dirty="0" smtClean="0"/>
            <a:t>Teaching and Learning</a:t>
          </a:r>
          <a:endParaRPr lang="en-US" dirty="0"/>
        </a:p>
      </dgm:t>
    </dgm:pt>
    <dgm:pt modelId="{1CF72E8D-20B7-354D-AA81-2E1C3515F5DA}" type="parTrans" cxnId="{9790852F-FD9B-8844-883E-33072962FE41}">
      <dgm:prSet/>
      <dgm:spPr/>
      <dgm:t>
        <a:bodyPr/>
        <a:lstStyle/>
        <a:p>
          <a:endParaRPr lang="en-US"/>
        </a:p>
      </dgm:t>
    </dgm:pt>
    <dgm:pt modelId="{3975CD9F-ABA2-5B48-9462-8E0AE7C7215C}" type="sibTrans" cxnId="{9790852F-FD9B-8844-883E-33072962FE41}">
      <dgm:prSet/>
      <dgm:spPr/>
      <dgm:t>
        <a:bodyPr/>
        <a:lstStyle/>
        <a:p>
          <a:endParaRPr lang="en-US"/>
        </a:p>
      </dgm:t>
    </dgm:pt>
    <dgm:pt modelId="{61165C4A-C140-FE47-9935-F0A665DAE206}">
      <dgm:prSet phldrT="[Text]" custT="1"/>
      <dgm:spPr/>
      <dgm:t>
        <a:bodyPr/>
        <a:lstStyle/>
        <a:p>
          <a:r>
            <a:rPr lang="en-US" sz="2500" dirty="0" smtClean="0"/>
            <a:t>Forward thinking, high achieving curriculum and assessment</a:t>
          </a:r>
          <a:endParaRPr lang="en-US" sz="2500" dirty="0"/>
        </a:p>
      </dgm:t>
    </dgm:pt>
    <dgm:pt modelId="{B884D79A-C1FC-BB40-AD25-0BAC7E8C8CB7}" type="parTrans" cxnId="{15444858-9D82-EE45-BBA1-6B717F235F38}">
      <dgm:prSet/>
      <dgm:spPr/>
      <dgm:t>
        <a:bodyPr/>
        <a:lstStyle/>
        <a:p>
          <a:endParaRPr lang="en-US"/>
        </a:p>
      </dgm:t>
    </dgm:pt>
    <dgm:pt modelId="{5F70BA4E-333D-1944-B544-A5C8F26CE264}" type="sibTrans" cxnId="{15444858-9D82-EE45-BBA1-6B717F235F38}">
      <dgm:prSet/>
      <dgm:spPr/>
      <dgm:t>
        <a:bodyPr/>
        <a:lstStyle/>
        <a:p>
          <a:endParaRPr lang="en-US"/>
        </a:p>
      </dgm:t>
    </dgm:pt>
    <dgm:pt modelId="{70D2D576-51B5-494C-B66E-5BA8ACB63BBE}">
      <dgm:prSet phldrT="[Text]" custT="1"/>
      <dgm:spPr/>
      <dgm:t>
        <a:bodyPr/>
        <a:lstStyle/>
        <a:p>
          <a:r>
            <a:rPr lang="en-US" sz="2500" dirty="0" smtClean="0"/>
            <a:t>Capacity-building professional learning</a:t>
          </a:r>
          <a:endParaRPr lang="en-US" sz="2500" dirty="0"/>
        </a:p>
      </dgm:t>
    </dgm:pt>
    <dgm:pt modelId="{89CC6076-0FBA-F649-93BD-1F76C65FE089}" type="parTrans" cxnId="{AC81BA52-DAA2-0F4D-B13D-911D7718AA68}">
      <dgm:prSet/>
      <dgm:spPr/>
      <dgm:t>
        <a:bodyPr/>
        <a:lstStyle/>
        <a:p>
          <a:endParaRPr lang="en-US"/>
        </a:p>
      </dgm:t>
    </dgm:pt>
    <dgm:pt modelId="{C4E36A68-DA90-5D47-9C16-2E5F10AC9DF8}" type="sibTrans" cxnId="{AC81BA52-DAA2-0F4D-B13D-911D7718AA68}">
      <dgm:prSet/>
      <dgm:spPr/>
      <dgm:t>
        <a:bodyPr/>
        <a:lstStyle/>
        <a:p>
          <a:endParaRPr lang="en-US"/>
        </a:p>
      </dgm:t>
    </dgm:pt>
    <dgm:pt modelId="{24738CDD-984B-8C4A-AE08-86C12DD30F38}">
      <dgm:prSet phldrT="[Text]" custT="1"/>
      <dgm:spPr/>
      <dgm:t>
        <a:bodyPr/>
        <a:lstStyle/>
        <a:p>
          <a:r>
            <a:rPr lang="en-US" sz="2500" dirty="0" smtClean="0"/>
            <a:t>Data-driven decision making</a:t>
          </a:r>
          <a:endParaRPr lang="en-US" sz="2500" dirty="0"/>
        </a:p>
      </dgm:t>
    </dgm:pt>
    <dgm:pt modelId="{1E95D14C-4E07-A842-AF3C-DDA4185BC6BD}" type="parTrans" cxnId="{1A8F4668-3940-0E4F-99CF-4A0DB7F65AB7}">
      <dgm:prSet/>
      <dgm:spPr/>
      <dgm:t>
        <a:bodyPr/>
        <a:lstStyle/>
        <a:p>
          <a:endParaRPr lang="en-US"/>
        </a:p>
      </dgm:t>
    </dgm:pt>
    <dgm:pt modelId="{9716F368-9752-4140-BA21-D6FF056C1C79}" type="sibTrans" cxnId="{1A8F4668-3940-0E4F-99CF-4A0DB7F65AB7}">
      <dgm:prSet/>
      <dgm:spPr/>
      <dgm:t>
        <a:bodyPr/>
        <a:lstStyle/>
        <a:p>
          <a:endParaRPr lang="en-US"/>
        </a:p>
      </dgm:t>
    </dgm:pt>
    <dgm:pt modelId="{0805FC4D-6175-884E-BCCE-B142E5BB0C07}" type="pres">
      <dgm:prSet presAssocID="{CC99E15B-04DE-6D4D-9BCC-B5F190EF996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37AD936-DA0F-4443-B117-475490A35908}" type="pres">
      <dgm:prSet presAssocID="{D11AD50D-897A-AE40-871E-DB9CAD91707C}" presName="root1" presStyleCnt="0"/>
      <dgm:spPr/>
    </dgm:pt>
    <dgm:pt modelId="{D1798D79-9E3E-DB49-9DA5-41F2BE8632C3}" type="pres">
      <dgm:prSet presAssocID="{D11AD50D-897A-AE40-871E-DB9CAD91707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970FF6-2CC5-0C40-91C3-B42A3DFAA23B}" type="pres">
      <dgm:prSet presAssocID="{D11AD50D-897A-AE40-871E-DB9CAD91707C}" presName="level2hierChild" presStyleCnt="0"/>
      <dgm:spPr/>
    </dgm:pt>
    <dgm:pt modelId="{59119319-DCC8-1C40-A1CC-F4B147B470D6}" type="pres">
      <dgm:prSet presAssocID="{B884D79A-C1FC-BB40-AD25-0BAC7E8C8CB7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94A472B7-4673-B34C-8623-E8DDED622F64}" type="pres">
      <dgm:prSet presAssocID="{B884D79A-C1FC-BB40-AD25-0BAC7E8C8CB7}" presName="connTx" presStyleLbl="parChTrans1D2" presStyleIdx="0" presStyleCnt="3"/>
      <dgm:spPr/>
      <dgm:t>
        <a:bodyPr/>
        <a:lstStyle/>
        <a:p>
          <a:endParaRPr lang="en-US"/>
        </a:p>
      </dgm:t>
    </dgm:pt>
    <dgm:pt modelId="{3CEE98FF-9890-4048-ADB6-4CF04E4FF6E0}" type="pres">
      <dgm:prSet presAssocID="{61165C4A-C140-FE47-9935-F0A665DAE206}" presName="root2" presStyleCnt="0"/>
      <dgm:spPr/>
    </dgm:pt>
    <dgm:pt modelId="{8EBD6504-B883-0F41-A29E-5DBCB9ED032B}" type="pres">
      <dgm:prSet presAssocID="{61165C4A-C140-FE47-9935-F0A665DAE206}" presName="LevelTwoTextNode" presStyleLbl="node2" presStyleIdx="0" presStyleCnt="3" custScaleX="131413" custScaleY="112142" custRadScaleRad="130567" custRadScaleInc="13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13CC22-002D-0D4F-815F-E2E41558648E}" type="pres">
      <dgm:prSet presAssocID="{61165C4A-C140-FE47-9935-F0A665DAE206}" presName="level3hierChild" presStyleCnt="0"/>
      <dgm:spPr/>
    </dgm:pt>
    <dgm:pt modelId="{90C07ABC-5660-7442-BCB5-834A441EB29C}" type="pres">
      <dgm:prSet presAssocID="{89CC6076-0FBA-F649-93BD-1F76C65FE089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42A9CA69-23BF-C545-BFD9-A7D2A6FAB358}" type="pres">
      <dgm:prSet presAssocID="{89CC6076-0FBA-F649-93BD-1F76C65FE089}" presName="connTx" presStyleLbl="parChTrans1D2" presStyleIdx="1" presStyleCnt="3"/>
      <dgm:spPr/>
      <dgm:t>
        <a:bodyPr/>
        <a:lstStyle/>
        <a:p>
          <a:endParaRPr lang="en-US"/>
        </a:p>
      </dgm:t>
    </dgm:pt>
    <dgm:pt modelId="{23F6F25A-D2ED-354C-AFF5-B4CC101304E2}" type="pres">
      <dgm:prSet presAssocID="{70D2D576-51B5-494C-B66E-5BA8ACB63BBE}" presName="root2" presStyleCnt="0"/>
      <dgm:spPr/>
    </dgm:pt>
    <dgm:pt modelId="{D934D98B-70BF-3246-B593-8A456FCB3323}" type="pres">
      <dgm:prSet presAssocID="{70D2D576-51B5-494C-B66E-5BA8ACB63BBE}" presName="LevelTwoTextNode" presStyleLbl="node2" presStyleIdx="1" presStyleCnt="3" custScaleX="133100" custScaleY="11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FB5D47-596E-E142-98C8-0680F0789DC5}" type="pres">
      <dgm:prSet presAssocID="{70D2D576-51B5-494C-B66E-5BA8ACB63BBE}" presName="level3hierChild" presStyleCnt="0"/>
      <dgm:spPr/>
    </dgm:pt>
    <dgm:pt modelId="{E17987D1-971E-4B4A-96A6-059EE75A687E}" type="pres">
      <dgm:prSet presAssocID="{1E95D14C-4E07-A842-AF3C-DDA4185BC6BD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3EF6AC8A-E404-F443-A230-1023981145D2}" type="pres">
      <dgm:prSet presAssocID="{1E95D14C-4E07-A842-AF3C-DDA4185BC6BD}" presName="connTx" presStyleLbl="parChTrans1D2" presStyleIdx="2" presStyleCnt="3"/>
      <dgm:spPr/>
      <dgm:t>
        <a:bodyPr/>
        <a:lstStyle/>
        <a:p>
          <a:endParaRPr lang="en-US"/>
        </a:p>
      </dgm:t>
    </dgm:pt>
    <dgm:pt modelId="{CABE5E84-92C8-7A4F-B99F-E41DCCAFF37C}" type="pres">
      <dgm:prSet presAssocID="{24738CDD-984B-8C4A-AE08-86C12DD30F38}" presName="root2" presStyleCnt="0"/>
      <dgm:spPr/>
    </dgm:pt>
    <dgm:pt modelId="{FC0C6170-08EE-7144-9A1F-515D844E5022}" type="pres">
      <dgm:prSet presAssocID="{24738CDD-984B-8C4A-AE08-86C12DD30F38}" presName="LevelTwoTextNode" presStyleLbl="node2" presStyleIdx="2" presStyleCnt="3" custScaleX="133100" custScaleY="11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11813D-DD06-D144-AB1F-AA7D33D51C92}" type="pres">
      <dgm:prSet presAssocID="{24738CDD-984B-8C4A-AE08-86C12DD30F38}" presName="level3hierChild" presStyleCnt="0"/>
      <dgm:spPr/>
    </dgm:pt>
  </dgm:ptLst>
  <dgm:cxnLst>
    <dgm:cxn modelId="{8E555FD5-1507-0144-AFA2-72BAA3BBC9AB}" type="presOf" srcId="{D11AD50D-897A-AE40-871E-DB9CAD91707C}" destId="{D1798D79-9E3E-DB49-9DA5-41F2BE8632C3}" srcOrd="0" destOrd="0" presId="urn:microsoft.com/office/officeart/2008/layout/HorizontalMultiLevelHierarchy"/>
    <dgm:cxn modelId="{15444858-9D82-EE45-BBA1-6B717F235F38}" srcId="{D11AD50D-897A-AE40-871E-DB9CAD91707C}" destId="{61165C4A-C140-FE47-9935-F0A665DAE206}" srcOrd="0" destOrd="0" parTransId="{B884D79A-C1FC-BB40-AD25-0BAC7E8C8CB7}" sibTransId="{5F70BA4E-333D-1944-B544-A5C8F26CE264}"/>
    <dgm:cxn modelId="{9790852F-FD9B-8844-883E-33072962FE41}" srcId="{CC99E15B-04DE-6D4D-9BCC-B5F190EF9969}" destId="{D11AD50D-897A-AE40-871E-DB9CAD91707C}" srcOrd="0" destOrd="0" parTransId="{1CF72E8D-20B7-354D-AA81-2E1C3515F5DA}" sibTransId="{3975CD9F-ABA2-5B48-9462-8E0AE7C7215C}"/>
    <dgm:cxn modelId="{AC81BA52-DAA2-0F4D-B13D-911D7718AA68}" srcId="{D11AD50D-897A-AE40-871E-DB9CAD91707C}" destId="{70D2D576-51B5-494C-B66E-5BA8ACB63BBE}" srcOrd="1" destOrd="0" parTransId="{89CC6076-0FBA-F649-93BD-1F76C65FE089}" sibTransId="{C4E36A68-DA90-5D47-9C16-2E5F10AC9DF8}"/>
    <dgm:cxn modelId="{5B6EECD5-28BB-B04B-83D5-41B8A11D0F06}" type="presOf" srcId="{B884D79A-C1FC-BB40-AD25-0BAC7E8C8CB7}" destId="{94A472B7-4673-B34C-8623-E8DDED622F64}" srcOrd="1" destOrd="0" presId="urn:microsoft.com/office/officeart/2008/layout/HorizontalMultiLevelHierarchy"/>
    <dgm:cxn modelId="{F9167E6E-F4B5-7D40-AAB7-9F9F4AB97C56}" type="presOf" srcId="{61165C4A-C140-FE47-9935-F0A665DAE206}" destId="{8EBD6504-B883-0F41-A29E-5DBCB9ED032B}" srcOrd="0" destOrd="0" presId="urn:microsoft.com/office/officeart/2008/layout/HorizontalMultiLevelHierarchy"/>
    <dgm:cxn modelId="{23393C6E-6F54-2C44-ABDE-FF08EFD7D34C}" type="presOf" srcId="{70D2D576-51B5-494C-B66E-5BA8ACB63BBE}" destId="{D934D98B-70BF-3246-B593-8A456FCB3323}" srcOrd="0" destOrd="0" presId="urn:microsoft.com/office/officeart/2008/layout/HorizontalMultiLevelHierarchy"/>
    <dgm:cxn modelId="{5C7B3F5D-228B-1442-AAEF-A929EC9C5E4A}" type="presOf" srcId="{B884D79A-C1FC-BB40-AD25-0BAC7E8C8CB7}" destId="{59119319-DCC8-1C40-A1CC-F4B147B470D6}" srcOrd="0" destOrd="0" presId="urn:microsoft.com/office/officeart/2008/layout/HorizontalMultiLevelHierarchy"/>
    <dgm:cxn modelId="{C1C7D67F-8BA9-9A4A-B9D4-5E43AD5DBE56}" type="presOf" srcId="{89CC6076-0FBA-F649-93BD-1F76C65FE089}" destId="{42A9CA69-23BF-C545-BFD9-A7D2A6FAB358}" srcOrd="1" destOrd="0" presId="urn:microsoft.com/office/officeart/2008/layout/HorizontalMultiLevelHierarchy"/>
    <dgm:cxn modelId="{1A8F4668-3940-0E4F-99CF-4A0DB7F65AB7}" srcId="{D11AD50D-897A-AE40-871E-DB9CAD91707C}" destId="{24738CDD-984B-8C4A-AE08-86C12DD30F38}" srcOrd="2" destOrd="0" parTransId="{1E95D14C-4E07-A842-AF3C-DDA4185BC6BD}" sibTransId="{9716F368-9752-4140-BA21-D6FF056C1C79}"/>
    <dgm:cxn modelId="{3B109F17-7B2D-B74C-963D-0F2C23F10639}" type="presOf" srcId="{1E95D14C-4E07-A842-AF3C-DDA4185BC6BD}" destId="{3EF6AC8A-E404-F443-A230-1023981145D2}" srcOrd="1" destOrd="0" presId="urn:microsoft.com/office/officeart/2008/layout/HorizontalMultiLevelHierarchy"/>
    <dgm:cxn modelId="{C211F8F6-F773-6548-AADD-2DCF3AE82A78}" type="presOf" srcId="{24738CDD-984B-8C4A-AE08-86C12DD30F38}" destId="{FC0C6170-08EE-7144-9A1F-515D844E5022}" srcOrd="0" destOrd="0" presId="urn:microsoft.com/office/officeart/2008/layout/HorizontalMultiLevelHierarchy"/>
    <dgm:cxn modelId="{DC39823F-BAC9-754A-869C-B195C939B27C}" type="presOf" srcId="{89CC6076-0FBA-F649-93BD-1F76C65FE089}" destId="{90C07ABC-5660-7442-BCB5-834A441EB29C}" srcOrd="0" destOrd="0" presId="urn:microsoft.com/office/officeart/2008/layout/HorizontalMultiLevelHierarchy"/>
    <dgm:cxn modelId="{DA59CE4B-BC97-A84E-8836-7EFB7C97F474}" type="presOf" srcId="{1E95D14C-4E07-A842-AF3C-DDA4185BC6BD}" destId="{E17987D1-971E-4B4A-96A6-059EE75A687E}" srcOrd="0" destOrd="0" presId="urn:microsoft.com/office/officeart/2008/layout/HorizontalMultiLevelHierarchy"/>
    <dgm:cxn modelId="{3E3A6A83-A770-0A45-A622-852B6587A30A}" type="presOf" srcId="{CC99E15B-04DE-6D4D-9BCC-B5F190EF9969}" destId="{0805FC4D-6175-884E-BCCE-B142E5BB0C07}" srcOrd="0" destOrd="0" presId="urn:microsoft.com/office/officeart/2008/layout/HorizontalMultiLevelHierarchy"/>
    <dgm:cxn modelId="{4354A2DE-6571-3047-9DF6-576DC9B6E464}" type="presParOf" srcId="{0805FC4D-6175-884E-BCCE-B142E5BB0C07}" destId="{037AD936-DA0F-4443-B117-475490A35908}" srcOrd="0" destOrd="0" presId="urn:microsoft.com/office/officeart/2008/layout/HorizontalMultiLevelHierarchy"/>
    <dgm:cxn modelId="{AD1A118F-1AD4-6744-92A2-6C62FAC2AC61}" type="presParOf" srcId="{037AD936-DA0F-4443-B117-475490A35908}" destId="{D1798D79-9E3E-DB49-9DA5-41F2BE8632C3}" srcOrd="0" destOrd="0" presId="urn:microsoft.com/office/officeart/2008/layout/HorizontalMultiLevelHierarchy"/>
    <dgm:cxn modelId="{160EC243-298D-3542-B49D-E749AD8F4829}" type="presParOf" srcId="{037AD936-DA0F-4443-B117-475490A35908}" destId="{65970FF6-2CC5-0C40-91C3-B42A3DFAA23B}" srcOrd="1" destOrd="0" presId="urn:microsoft.com/office/officeart/2008/layout/HorizontalMultiLevelHierarchy"/>
    <dgm:cxn modelId="{7DB39469-8BE4-0C41-9F66-133BABF93C97}" type="presParOf" srcId="{65970FF6-2CC5-0C40-91C3-B42A3DFAA23B}" destId="{59119319-DCC8-1C40-A1CC-F4B147B470D6}" srcOrd="0" destOrd="0" presId="urn:microsoft.com/office/officeart/2008/layout/HorizontalMultiLevelHierarchy"/>
    <dgm:cxn modelId="{B4310FF3-C867-314B-A8F4-7093358FE11F}" type="presParOf" srcId="{59119319-DCC8-1C40-A1CC-F4B147B470D6}" destId="{94A472B7-4673-B34C-8623-E8DDED622F64}" srcOrd="0" destOrd="0" presId="urn:microsoft.com/office/officeart/2008/layout/HorizontalMultiLevelHierarchy"/>
    <dgm:cxn modelId="{4950CA66-D0B8-874D-967F-9088842DF4FD}" type="presParOf" srcId="{65970FF6-2CC5-0C40-91C3-B42A3DFAA23B}" destId="{3CEE98FF-9890-4048-ADB6-4CF04E4FF6E0}" srcOrd="1" destOrd="0" presId="urn:microsoft.com/office/officeart/2008/layout/HorizontalMultiLevelHierarchy"/>
    <dgm:cxn modelId="{7B089C39-2FB2-0547-A230-D709C0218726}" type="presParOf" srcId="{3CEE98FF-9890-4048-ADB6-4CF04E4FF6E0}" destId="{8EBD6504-B883-0F41-A29E-5DBCB9ED032B}" srcOrd="0" destOrd="0" presId="urn:microsoft.com/office/officeart/2008/layout/HorizontalMultiLevelHierarchy"/>
    <dgm:cxn modelId="{34824247-E2E0-3E46-A5C2-0D088BD098D7}" type="presParOf" srcId="{3CEE98FF-9890-4048-ADB6-4CF04E4FF6E0}" destId="{2713CC22-002D-0D4F-815F-E2E41558648E}" srcOrd="1" destOrd="0" presId="urn:microsoft.com/office/officeart/2008/layout/HorizontalMultiLevelHierarchy"/>
    <dgm:cxn modelId="{1F658036-2E3C-D54A-8287-FAC43A8DDC25}" type="presParOf" srcId="{65970FF6-2CC5-0C40-91C3-B42A3DFAA23B}" destId="{90C07ABC-5660-7442-BCB5-834A441EB29C}" srcOrd="2" destOrd="0" presId="urn:microsoft.com/office/officeart/2008/layout/HorizontalMultiLevelHierarchy"/>
    <dgm:cxn modelId="{BADD3FE6-C071-3C42-A774-1F353F2F4D4D}" type="presParOf" srcId="{90C07ABC-5660-7442-BCB5-834A441EB29C}" destId="{42A9CA69-23BF-C545-BFD9-A7D2A6FAB358}" srcOrd="0" destOrd="0" presId="urn:microsoft.com/office/officeart/2008/layout/HorizontalMultiLevelHierarchy"/>
    <dgm:cxn modelId="{7C57EBB1-48E4-6446-AE64-183057DA341E}" type="presParOf" srcId="{65970FF6-2CC5-0C40-91C3-B42A3DFAA23B}" destId="{23F6F25A-D2ED-354C-AFF5-B4CC101304E2}" srcOrd="3" destOrd="0" presId="urn:microsoft.com/office/officeart/2008/layout/HorizontalMultiLevelHierarchy"/>
    <dgm:cxn modelId="{C7E5FF9F-F3DD-D74C-9079-0F68F6C13107}" type="presParOf" srcId="{23F6F25A-D2ED-354C-AFF5-B4CC101304E2}" destId="{D934D98B-70BF-3246-B593-8A456FCB3323}" srcOrd="0" destOrd="0" presId="urn:microsoft.com/office/officeart/2008/layout/HorizontalMultiLevelHierarchy"/>
    <dgm:cxn modelId="{28C12F3D-F2E6-794C-A0F3-71E85EF7418A}" type="presParOf" srcId="{23F6F25A-D2ED-354C-AFF5-B4CC101304E2}" destId="{CCFB5D47-596E-E142-98C8-0680F0789DC5}" srcOrd="1" destOrd="0" presId="urn:microsoft.com/office/officeart/2008/layout/HorizontalMultiLevelHierarchy"/>
    <dgm:cxn modelId="{56979ADA-7E80-664E-AA15-F79FD08F08F0}" type="presParOf" srcId="{65970FF6-2CC5-0C40-91C3-B42A3DFAA23B}" destId="{E17987D1-971E-4B4A-96A6-059EE75A687E}" srcOrd="4" destOrd="0" presId="urn:microsoft.com/office/officeart/2008/layout/HorizontalMultiLevelHierarchy"/>
    <dgm:cxn modelId="{B638E41E-3092-9943-8E1B-7F41489FB31C}" type="presParOf" srcId="{E17987D1-971E-4B4A-96A6-059EE75A687E}" destId="{3EF6AC8A-E404-F443-A230-1023981145D2}" srcOrd="0" destOrd="0" presId="urn:microsoft.com/office/officeart/2008/layout/HorizontalMultiLevelHierarchy"/>
    <dgm:cxn modelId="{76051D71-12E9-914D-98BC-367691C0F072}" type="presParOf" srcId="{65970FF6-2CC5-0C40-91C3-B42A3DFAA23B}" destId="{CABE5E84-92C8-7A4F-B99F-E41DCCAFF37C}" srcOrd="5" destOrd="0" presId="urn:microsoft.com/office/officeart/2008/layout/HorizontalMultiLevelHierarchy"/>
    <dgm:cxn modelId="{43817498-A6BB-F849-A6A9-B4FFBD850CFD}" type="presParOf" srcId="{CABE5E84-92C8-7A4F-B99F-E41DCCAFF37C}" destId="{FC0C6170-08EE-7144-9A1F-515D844E5022}" srcOrd="0" destOrd="0" presId="urn:microsoft.com/office/officeart/2008/layout/HorizontalMultiLevelHierarchy"/>
    <dgm:cxn modelId="{85ED219D-EC01-E246-BE5F-B87914A9842B}" type="presParOf" srcId="{CABE5E84-92C8-7A4F-B99F-E41DCCAFF37C}" destId="{8011813D-DD06-D144-AB1F-AA7D33D51C9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7A48B0-DFA4-4E69-85A8-C75CF4914ECD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8C160E-094B-46BA-8EDD-7715688170C7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accent2">
                  <a:lumMod val="20000"/>
                  <a:lumOff val="80000"/>
                </a:schemeClr>
              </a:solidFill>
            </a:rPr>
            <a:t>Curriculum and Assessment</a:t>
          </a:r>
          <a:endParaRPr lang="en-US" sz="2000" b="1" dirty="0">
            <a:solidFill>
              <a:schemeClr val="accent2">
                <a:lumMod val="20000"/>
                <a:lumOff val="80000"/>
              </a:schemeClr>
            </a:solidFill>
          </a:endParaRPr>
        </a:p>
      </dgm:t>
    </dgm:pt>
    <dgm:pt modelId="{13200222-8E5F-4E88-997D-4A873CC2B599}" type="parTrans" cxnId="{98C727EB-1040-4039-97F9-7E8B7808045D}">
      <dgm:prSet/>
      <dgm:spPr/>
      <dgm:t>
        <a:bodyPr/>
        <a:lstStyle/>
        <a:p>
          <a:endParaRPr lang="en-US"/>
        </a:p>
      </dgm:t>
    </dgm:pt>
    <dgm:pt modelId="{58A03A76-C9FE-438B-A8AF-60A2AB44A5FC}" type="sibTrans" cxnId="{98C727EB-1040-4039-97F9-7E8B7808045D}">
      <dgm:prSet/>
      <dgm:spPr/>
      <dgm:t>
        <a:bodyPr/>
        <a:lstStyle/>
        <a:p>
          <a:endParaRPr lang="en-US"/>
        </a:p>
      </dgm:t>
    </dgm:pt>
    <dgm:pt modelId="{6E937006-2CC0-441A-94FD-6D37E668E076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accent2">
                  <a:lumMod val="20000"/>
                  <a:lumOff val="80000"/>
                </a:schemeClr>
              </a:solidFill>
            </a:rPr>
            <a:t>Instructional Practice</a:t>
          </a:r>
          <a:endParaRPr lang="en-US" sz="2000" b="1" dirty="0">
            <a:solidFill>
              <a:schemeClr val="accent2">
                <a:lumMod val="20000"/>
                <a:lumOff val="80000"/>
              </a:schemeClr>
            </a:solidFill>
          </a:endParaRPr>
        </a:p>
      </dgm:t>
    </dgm:pt>
    <dgm:pt modelId="{4A19763C-9E04-4332-AE4D-7D377AE1F7C2}" type="parTrans" cxnId="{3746845A-84C4-4201-993B-FAFF5FE8D58A}">
      <dgm:prSet/>
      <dgm:spPr/>
      <dgm:t>
        <a:bodyPr/>
        <a:lstStyle/>
        <a:p>
          <a:endParaRPr lang="en-US"/>
        </a:p>
      </dgm:t>
    </dgm:pt>
    <dgm:pt modelId="{03FCE022-7209-4852-AAD3-BBACD26DBF56}" type="sibTrans" cxnId="{3746845A-84C4-4201-993B-FAFF5FE8D58A}">
      <dgm:prSet/>
      <dgm:spPr/>
      <dgm:t>
        <a:bodyPr/>
        <a:lstStyle/>
        <a:p>
          <a:endParaRPr lang="en-US"/>
        </a:p>
      </dgm:t>
    </dgm:pt>
    <dgm:pt modelId="{C1BB976A-4255-4691-8AAB-39CCB4234680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2">
                  <a:lumMod val="20000"/>
                  <a:lumOff val="80000"/>
                </a:schemeClr>
              </a:solidFill>
            </a:rPr>
            <a:t>Learning Environment</a:t>
          </a:r>
          <a:endParaRPr lang="en-US" sz="1800" b="1" dirty="0">
            <a:solidFill>
              <a:schemeClr val="accent2">
                <a:lumMod val="20000"/>
                <a:lumOff val="80000"/>
              </a:schemeClr>
            </a:solidFill>
          </a:endParaRPr>
        </a:p>
      </dgm:t>
    </dgm:pt>
    <dgm:pt modelId="{75C0869F-0CA8-48CB-8FFA-FCE163AE3A3D}" type="parTrans" cxnId="{3D3A741F-B311-46CC-BB57-155B0636C366}">
      <dgm:prSet/>
      <dgm:spPr/>
      <dgm:t>
        <a:bodyPr/>
        <a:lstStyle/>
        <a:p>
          <a:endParaRPr lang="en-US"/>
        </a:p>
      </dgm:t>
    </dgm:pt>
    <dgm:pt modelId="{74B4179C-8880-4372-8C37-673CEC4CB722}" type="sibTrans" cxnId="{3D3A741F-B311-46CC-BB57-155B0636C366}">
      <dgm:prSet/>
      <dgm:spPr/>
      <dgm:t>
        <a:bodyPr/>
        <a:lstStyle/>
        <a:p>
          <a:endParaRPr lang="en-US"/>
        </a:p>
      </dgm:t>
    </dgm:pt>
    <dgm:pt modelId="{82F44B86-44E8-4C28-A86C-54664D60BA41}" type="pres">
      <dgm:prSet presAssocID="{867A48B0-DFA4-4E69-85A8-C75CF4914ECD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064A2E2-62F1-47F5-A98B-B2696BA74A4C}" type="pres">
      <dgm:prSet presAssocID="{867A48B0-DFA4-4E69-85A8-C75CF4914ECD}" presName="comp1" presStyleCnt="0"/>
      <dgm:spPr/>
    </dgm:pt>
    <dgm:pt modelId="{8ACED2ED-36F5-42F9-A25D-3E98DDBAD511}" type="pres">
      <dgm:prSet presAssocID="{867A48B0-DFA4-4E69-85A8-C75CF4914ECD}" presName="circle1" presStyleLbl="node1" presStyleIdx="0" presStyleCnt="3"/>
      <dgm:spPr/>
      <dgm:t>
        <a:bodyPr/>
        <a:lstStyle/>
        <a:p>
          <a:endParaRPr lang="en-US"/>
        </a:p>
      </dgm:t>
    </dgm:pt>
    <dgm:pt modelId="{4FEE7166-35B3-409B-B059-8EAABD604BF2}" type="pres">
      <dgm:prSet presAssocID="{867A48B0-DFA4-4E69-85A8-C75CF4914ECD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251751-522A-406F-969D-C3E7595E64D8}" type="pres">
      <dgm:prSet presAssocID="{867A48B0-DFA4-4E69-85A8-C75CF4914ECD}" presName="comp2" presStyleCnt="0"/>
      <dgm:spPr/>
    </dgm:pt>
    <dgm:pt modelId="{0A9B04FD-AB56-46BF-89F5-81AE7D27BED0}" type="pres">
      <dgm:prSet presAssocID="{867A48B0-DFA4-4E69-85A8-C75CF4914ECD}" presName="circle2" presStyleLbl="node1" presStyleIdx="1" presStyleCnt="3"/>
      <dgm:spPr/>
      <dgm:t>
        <a:bodyPr/>
        <a:lstStyle/>
        <a:p>
          <a:endParaRPr lang="en-US"/>
        </a:p>
      </dgm:t>
    </dgm:pt>
    <dgm:pt modelId="{E2F76DB5-1695-4C30-A41C-D04361A20B46}" type="pres">
      <dgm:prSet presAssocID="{867A48B0-DFA4-4E69-85A8-C75CF4914ECD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E12DD9-2211-4D90-B924-19C0A409E0A1}" type="pres">
      <dgm:prSet presAssocID="{867A48B0-DFA4-4E69-85A8-C75CF4914ECD}" presName="comp3" presStyleCnt="0"/>
      <dgm:spPr/>
    </dgm:pt>
    <dgm:pt modelId="{38DA7981-7B70-41E8-B975-3884C4A2A229}" type="pres">
      <dgm:prSet presAssocID="{867A48B0-DFA4-4E69-85A8-C75CF4914ECD}" presName="circle3" presStyleLbl="node1" presStyleIdx="2" presStyleCnt="3"/>
      <dgm:spPr/>
      <dgm:t>
        <a:bodyPr/>
        <a:lstStyle/>
        <a:p>
          <a:endParaRPr lang="en-US"/>
        </a:p>
      </dgm:t>
    </dgm:pt>
    <dgm:pt modelId="{CD4FECA8-881F-42C1-A3EE-08A7CCC121C9}" type="pres">
      <dgm:prSet presAssocID="{867A48B0-DFA4-4E69-85A8-C75CF4914ECD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77BD43-51A3-4D10-8DCC-EAB5F1938554}" type="presOf" srcId="{6E937006-2CC0-441A-94FD-6D37E668E076}" destId="{E2F76DB5-1695-4C30-A41C-D04361A20B46}" srcOrd="1" destOrd="0" presId="urn:microsoft.com/office/officeart/2005/8/layout/venn2"/>
    <dgm:cxn modelId="{7B12859A-8D2A-4055-86D4-C41F48A1AD14}" type="presOf" srcId="{C1BB976A-4255-4691-8AAB-39CCB4234680}" destId="{CD4FECA8-881F-42C1-A3EE-08A7CCC121C9}" srcOrd="1" destOrd="0" presId="urn:microsoft.com/office/officeart/2005/8/layout/venn2"/>
    <dgm:cxn modelId="{3746845A-84C4-4201-993B-FAFF5FE8D58A}" srcId="{867A48B0-DFA4-4E69-85A8-C75CF4914ECD}" destId="{6E937006-2CC0-441A-94FD-6D37E668E076}" srcOrd="1" destOrd="0" parTransId="{4A19763C-9E04-4332-AE4D-7D377AE1F7C2}" sibTransId="{03FCE022-7209-4852-AAD3-BBACD26DBF56}"/>
    <dgm:cxn modelId="{3D3A741F-B311-46CC-BB57-155B0636C366}" srcId="{867A48B0-DFA4-4E69-85A8-C75CF4914ECD}" destId="{C1BB976A-4255-4691-8AAB-39CCB4234680}" srcOrd="2" destOrd="0" parTransId="{75C0869F-0CA8-48CB-8FFA-FCE163AE3A3D}" sibTransId="{74B4179C-8880-4372-8C37-673CEC4CB722}"/>
    <dgm:cxn modelId="{FF23F682-7F51-4CDC-B098-F3497770C523}" type="presOf" srcId="{867A48B0-DFA4-4E69-85A8-C75CF4914ECD}" destId="{82F44B86-44E8-4C28-A86C-54664D60BA41}" srcOrd="0" destOrd="0" presId="urn:microsoft.com/office/officeart/2005/8/layout/venn2"/>
    <dgm:cxn modelId="{55916C25-CB9B-4F18-9CE3-EBBCE0672ABE}" type="presOf" srcId="{6E937006-2CC0-441A-94FD-6D37E668E076}" destId="{0A9B04FD-AB56-46BF-89F5-81AE7D27BED0}" srcOrd="0" destOrd="0" presId="urn:microsoft.com/office/officeart/2005/8/layout/venn2"/>
    <dgm:cxn modelId="{F2B7B4D2-990E-493E-8419-3A4949D6B1CD}" type="presOf" srcId="{0C8C160E-094B-46BA-8EDD-7715688170C7}" destId="{4FEE7166-35B3-409B-B059-8EAABD604BF2}" srcOrd="1" destOrd="0" presId="urn:microsoft.com/office/officeart/2005/8/layout/venn2"/>
    <dgm:cxn modelId="{E7C53297-2214-4970-BEDB-D68C5F134C78}" type="presOf" srcId="{C1BB976A-4255-4691-8AAB-39CCB4234680}" destId="{38DA7981-7B70-41E8-B975-3884C4A2A229}" srcOrd="0" destOrd="0" presId="urn:microsoft.com/office/officeart/2005/8/layout/venn2"/>
    <dgm:cxn modelId="{5B5980C1-AFC1-4FCF-B470-0A142D9CEA64}" type="presOf" srcId="{0C8C160E-094B-46BA-8EDD-7715688170C7}" destId="{8ACED2ED-36F5-42F9-A25D-3E98DDBAD511}" srcOrd="0" destOrd="0" presId="urn:microsoft.com/office/officeart/2005/8/layout/venn2"/>
    <dgm:cxn modelId="{98C727EB-1040-4039-97F9-7E8B7808045D}" srcId="{867A48B0-DFA4-4E69-85A8-C75CF4914ECD}" destId="{0C8C160E-094B-46BA-8EDD-7715688170C7}" srcOrd="0" destOrd="0" parTransId="{13200222-8E5F-4E88-997D-4A873CC2B599}" sibTransId="{58A03A76-C9FE-438B-A8AF-60A2AB44A5FC}"/>
    <dgm:cxn modelId="{6973E5A1-C8CA-49C2-A565-FF764D82001A}" type="presParOf" srcId="{82F44B86-44E8-4C28-A86C-54664D60BA41}" destId="{0064A2E2-62F1-47F5-A98B-B2696BA74A4C}" srcOrd="0" destOrd="0" presId="urn:microsoft.com/office/officeart/2005/8/layout/venn2"/>
    <dgm:cxn modelId="{A98C1FA5-764A-452A-B5FB-3641C9AED2F5}" type="presParOf" srcId="{0064A2E2-62F1-47F5-A98B-B2696BA74A4C}" destId="{8ACED2ED-36F5-42F9-A25D-3E98DDBAD511}" srcOrd="0" destOrd="0" presId="urn:microsoft.com/office/officeart/2005/8/layout/venn2"/>
    <dgm:cxn modelId="{2E124B97-0988-4CC7-91FA-1614304D3224}" type="presParOf" srcId="{0064A2E2-62F1-47F5-A98B-B2696BA74A4C}" destId="{4FEE7166-35B3-409B-B059-8EAABD604BF2}" srcOrd="1" destOrd="0" presId="urn:microsoft.com/office/officeart/2005/8/layout/venn2"/>
    <dgm:cxn modelId="{891202A7-59AE-4E85-AC35-06998D149254}" type="presParOf" srcId="{82F44B86-44E8-4C28-A86C-54664D60BA41}" destId="{D3251751-522A-406F-969D-C3E7595E64D8}" srcOrd="1" destOrd="0" presId="urn:microsoft.com/office/officeart/2005/8/layout/venn2"/>
    <dgm:cxn modelId="{321DF30F-9D04-4D30-8A74-638A543CE05E}" type="presParOf" srcId="{D3251751-522A-406F-969D-C3E7595E64D8}" destId="{0A9B04FD-AB56-46BF-89F5-81AE7D27BED0}" srcOrd="0" destOrd="0" presId="urn:microsoft.com/office/officeart/2005/8/layout/venn2"/>
    <dgm:cxn modelId="{73D8E0F2-5747-437A-8C3C-002CD3E99E29}" type="presParOf" srcId="{D3251751-522A-406F-969D-C3E7595E64D8}" destId="{E2F76DB5-1695-4C30-A41C-D04361A20B46}" srcOrd="1" destOrd="0" presId="urn:microsoft.com/office/officeart/2005/8/layout/venn2"/>
    <dgm:cxn modelId="{A9C73E83-F9D7-474B-8A5E-D0E0096FC57C}" type="presParOf" srcId="{82F44B86-44E8-4C28-A86C-54664D60BA41}" destId="{F3E12DD9-2211-4D90-B924-19C0A409E0A1}" srcOrd="2" destOrd="0" presId="urn:microsoft.com/office/officeart/2005/8/layout/venn2"/>
    <dgm:cxn modelId="{0D50CA18-4254-404B-8EFC-4788267EB403}" type="presParOf" srcId="{F3E12DD9-2211-4D90-B924-19C0A409E0A1}" destId="{38DA7981-7B70-41E8-B975-3884C4A2A229}" srcOrd="0" destOrd="0" presId="urn:microsoft.com/office/officeart/2005/8/layout/venn2"/>
    <dgm:cxn modelId="{3A61744C-51D3-466E-B20E-DBE351502DD3}" type="presParOf" srcId="{F3E12DD9-2211-4D90-B924-19C0A409E0A1}" destId="{CD4FECA8-881F-42C1-A3EE-08A7CCC121C9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309460-E371-854D-890F-9014B4341C95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B984D5-C095-B14C-8046-082CE1B5EB82}">
      <dgm:prSet phldrT="[Text]"/>
      <dgm:spPr/>
      <dgm:t>
        <a:bodyPr/>
        <a:lstStyle/>
        <a:p>
          <a:r>
            <a:rPr lang="en-US" b="1" dirty="0" smtClean="0"/>
            <a:t>Individualized Professional Learning Credit Incentives</a:t>
          </a:r>
          <a:endParaRPr lang="en-US" b="1" dirty="0"/>
        </a:p>
      </dgm:t>
    </dgm:pt>
    <dgm:pt modelId="{7E600ED0-38A2-DD4A-A2C9-0B31F90D6314}" type="parTrans" cxnId="{E4433C58-0C9B-1440-A245-6F240C3D5417}">
      <dgm:prSet/>
      <dgm:spPr/>
      <dgm:t>
        <a:bodyPr/>
        <a:lstStyle/>
        <a:p>
          <a:endParaRPr lang="en-US"/>
        </a:p>
      </dgm:t>
    </dgm:pt>
    <dgm:pt modelId="{3E2E4FBC-73F4-B348-AAF3-26185D4C441E}" type="sibTrans" cxnId="{E4433C58-0C9B-1440-A245-6F240C3D5417}">
      <dgm:prSet/>
      <dgm:spPr/>
      <dgm:t>
        <a:bodyPr/>
        <a:lstStyle/>
        <a:p>
          <a:endParaRPr lang="en-US"/>
        </a:p>
      </dgm:t>
    </dgm:pt>
    <dgm:pt modelId="{28190173-1DB7-4540-BA6D-9610FCBA2008}">
      <dgm:prSet phldrT="[Text]"/>
      <dgm:spPr/>
      <dgm:t>
        <a:bodyPr/>
        <a:lstStyle/>
        <a:p>
          <a:r>
            <a:rPr lang="en-US" dirty="0" smtClean="0"/>
            <a:t>15 credits = </a:t>
          </a:r>
        </a:p>
        <a:p>
          <a:r>
            <a:rPr lang="en-US" dirty="0" smtClean="0"/>
            <a:t>1 salary advancement credit** </a:t>
          </a:r>
        </a:p>
        <a:p>
          <a:r>
            <a:rPr lang="en-US" b="1" dirty="0" smtClean="0"/>
            <a:t>OR</a:t>
          </a:r>
          <a:endParaRPr lang="en-US" b="1" dirty="0"/>
        </a:p>
      </dgm:t>
    </dgm:pt>
    <dgm:pt modelId="{7CF00F10-3DD9-6946-B60F-B8D55BF8E93B}" type="parTrans" cxnId="{50B2EA33-72C5-EF46-8916-804574F07C97}">
      <dgm:prSet/>
      <dgm:spPr/>
      <dgm:t>
        <a:bodyPr/>
        <a:lstStyle/>
        <a:p>
          <a:endParaRPr lang="en-US"/>
        </a:p>
      </dgm:t>
    </dgm:pt>
    <dgm:pt modelId="{E72D2C53-74F0-674F-83A4-17A72E1C832C}" type="sibTrans" cxnId="{50B2EA33-72C5-EF46-8916-804574F07C97}">
      <dgm:prSet/>
      <dgm:spPr/>
      <dgm:t>
        <a:bodyPr/>
        <a:lstStyle/>
        <a:p>
          <a:endParaRPr lang="en-US"/>
        </a:p>
      </dgm:t>
    </dgm:pt>
    <dgm:pt modelId="{9D436203-4B48-114E-AE98-4C992371C5FF}">
      <dgm:prSet phldrT="[Text]"/>
      <dgm:spPr/>
      <dgm:t>
        <a:bodyPr/>
        <a:lstStyle/>
        <a:p>
          <a:r>
            <a:rPr lang="en-US" dirty="0" smtClean="0"/>
            <a:t>1 credit = </a:t>
          </a:r>
        </a:p>
        <a:p>
          <a:r>
            <a:rPr lang="en-US" dirty="0" smtClean="0"/>
            <a:t>one PIR hour**</a:t>
          </a:r>
        </a:p>
        <a:p>
          <a:r>
            <a:rPr lang="en-US" b="1" dirty="0" smtClean="0"/>
            <a:t>OR</a:t>
          </a:r>
          <a:endParaRPr lang="en-US" b="1" dirty="0"/>
        </a:p>
      </dgm:t>
    </dgm:pt>
    <dgm:pt modelId="{02D509A3-77C3-254A-88A0-87746BEFAEB0}" type="parTrans" cxnId="{DBCD83B1-D4C7-CD41-B155-479F5401062A}">
      <dgm:prSet/>
      <dgm:spPr/>
      <dgm:t>
        <a:bodyPr/>
        <a:lstStyle/>
        <a:p>
          <a:endParaRPr lang="en-US"/>
        </a:p>
      </dgm:t>
    </dgm:pt>
    <dgm:pt modelId="{061D4988-9D93-B04E-805C-562A80249B3B}" type="sibTrans" cxnId="{DBCD83B1-D4C7-CD41-B155-479F5401062A}">
      <dgm:prSet/>
      <dgm:spPr/>
      <dgm:t>
        <a:bodyPr/>
        <a:lstStyle/>
        <a:p>
          <a:endParaRPr lang="en-US"/>
        </a:p>
      </dgm:t>
    </dgm:pt>
    <dgm:pt modelId="{A7739684-B76F-994D-AF17-F253BC06FE49}">
      <dgm:prSet phldrT="[Text]"/>
      <dgm:spPr/>
      <dgm:t>
        <a:bodyPr/>
        <a:lstStyle/>
        <a:p>
          <a:r>
            <a:rPr lang="en-US" dirty="0" smtClean="0"/>
            <a:t>1 credit = </a:t>
          </a:r>
        </a:p>
        <a:p>
          <a:r>
            <a:rPr lang="en-US" dirty="0" smtClean="0"/>
            <a:t>$10 stipend** </a:t>
          </a:r>
        </a:p>
        <a:p>
          <a:r>
            <a:rPr lang="en-US" b="1" dirty="0" smtClean="0"/>
            <a:t>OR</a:t>
          </a:r>
          <a:endParaRPr lang="en-US" b="1" dirty="0"/>
        </a:p>
      </dgm:t>
    </dgm:pt>
    <dgm:pt modelId="{B534DD1F-7C29-6C40-9681-6B93A115BFD5}" type="parTrans" cxnId="{8A12A504-C6C1-B748-ADF8-38CE0FF4E584}">
      <dgm:prSet/>
      <dgm:spPr/>
      <dgm:t>
        <a:bodyPr/>
        <a:lstStyle/>
        <a:p>
          <a:endParaRPr lang="en-US"/>
        </a:p>
      </dgm:t>
    </dgm:pt>
    <dgm:pt modelId="{9150F1CA-CF52-2A46-8E1F-E9C5E013C0AB}" type="sibTrans" cxnId="{8A12A504-C6C1-B748-ADF8-38CE0FF4E584}">
      <dgm:prSet/>
      <dgm:spPr/>
      <dgm:t>
        <a:bodyPr/>
        <a:lstStyle/>
        <a:p>
          <a:endParaRPr lang="en-US"/>
        </a:p>
      </dgm:t>
    </dgm:pt>
    <dgm:pt modelId="{E99226ED-D4B6-3449-A326-CA72F4A8E9E7}">
      <dgm:prSet phldrT="[Text]"/>
      <dgm:spPr/>
      <dgm:t>
        <a:bodyPr/>
        <a:lstStyle/>
        <a:p>
          <a:r>
            <a:rPr lang="en-US" b="0" dirty="0" smtClean="0"/>
            <a:t>15 credits = </a:t>
          </a:r>
        </a:p>
        <a:p>
          <a:r>
            <a:rPr lang="en-US" b="0" dirty="0" smtClean="0"/>
            <a:t>UM credit**</a:t>
          </a:r>
        </a:p>
        <a:p>
          <a:r>
            <a:rPr lang="en-US" b="1" dirty="0" smtClean="0"/>
            <a:t>OR</a:t>
          </a:r>
          <a:endParaRPr lang="en-US" b="1" dirty="0"/>
        </a:p>
      </dgm:t>
    </dgm:pt>
    <dgm:pt modelId="{740B159B-3B2D-A046-B8BF-6530A640F633}" type="parTrans" cxnId="{D028356A-BE9F-8D47-B3E6-D87AF3842E73}">
      <dgm:prSet/>
      <dgm:spPr/>
      <dgm:t>
        <a:bodyPr/>
        <a:lstStyle/>
        <a:p>
          <a:endParaRPr lang="en-US"/>
        </a:p>
      </dgm:t>
    </dgm:pt>
    <dgm:pt modelId="{C0956520-18E7-EE47-A38B-E4525454996C}" type="sibTrans" cxnId="{D028356A-BE9F-8D47-B3E6-D87AF3842E73}">
      <dgm:prSet/>
      <dgm:spPr/>
      <dgm:t>
        <a:bodyPr/>
        <a:lstStyle/>
        <a:p>
          <a:endParaRPr lang="en-US"/>
        </a:p>
      </dgm:t>
    </dgm:pt>
    <dgm:pt modelId="{0BDC5C94-55B9-024C-9FA1-7A64E0B77E86}" type="pres">
      <dgm:prSet presAssocID="{17309460-E371-854D-890F-9014B4341C9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38D7164-3775-C04B-9E08-B77A8A59CB3F}" type="pres">
      <dgm:prSet presAssocID="{B8B984D5-C095-B14C-8046-082CE1B5EB82}" presName="centerShape" presStyleLbl="node0" presStyleIdx="0" presStyleCnt="1" custScaleX="130291" custScaleY="129188"/>
      <dgm:spPr/>
      <dgm:t>
        <a:bodyPr/>
        <a:lstStyle/>
        <a:p>
          <a:endParaRPr lang="en-US"/>
        </a:p>
      </dgm:t>
    </dgm:pt>
    <dgm:pt modelId="{933804B6-FDEF-9148-9E40-F4A4A8B3A3B5}" type="pres">
      <dgm:prSet presAssocID="{7CF00F10-3DD9-6946-B60F-B8D55BF8E93B}" presName="parTrans" presStyleLbl="bgSibTrans2D1" presStyleIdx="0" presStyleCnt="4"/>
      <dgm:spPr/>
      <dgm:t>
        <a:bodyPr/>
        <a:lstStyle/>
        <a:p>
          <a:endParaRPr lang="en-US"/>
        </a:p>
      </dgm:t>
    </dgm:pt>
    <dgm:pt modelId="{854EAD94-D108-384D-AE15-1170DBE996FB}" type="pres">
      <dgm:prSet presAssocID="{28190173-1DB7-4540-BA6D-9610FCBA2008}" presName="node" presStyleLbl="node1" presStyleIdx="0" presStyleCnt="4" custScaleY="131217" custRadScaleRad="98605" custRadScaleInc="-78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82093D-1213-174A-BBAC-AB5BAE4D5ABC}" type="pres">
      <dgm:prSet presAssocID="{740B159B-3B2D-A046-B8BF-6530A640F633}" presName="parTrans" presStyleLbl="bgSibTrans2D1" presStyleIdx="1" presStyleCnt="4"/>
      <dgm:spPr/>
      <dgm:t>
        <a:bodyPr/>
        <a:lstStyle/>
        <a:p>
          <a:endParaRPr lang="en-US"/>
        </a:p>
      </dgm:t>
    </dgm:pt>
    <dgm:pt modelId="{BCBD5A4D-BB11-4B44-BC89-05A7EB83E581}" type="pres">
      <dgm:prSet presAssocID="{E99226ED-D4B6-3449-A326-CA72F4A8E9E7}" presName="node" presStyleLbl="node1" presStyleIdx="1" presStyleCnt="4" custScaleX="111545" custScaleY="137371" custRadScaleRad="115882" custRadScaleInc="-71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F3A94F-D111-A64A-9FCB-C6A11A4BF57D}" type="pres">
      <dgm:prSet presAssocID="{02D509A3-77C3-254A-88A0-87746BEFAEB0}" presName="parTrans" presStyleLbl="bgSibTrans2D1" presStyleIdx="2" presStyleCnt="4"/>
      <dgm:spPr/>
      <dgm:t>
        <a:bodyPr/>
        <a:lstStyle/>
        <a:p>
          <a:endParaRPr lang="en-US"/>
        </a:p>
      </dgm:t>
    </dgm:pt>
    <dgm:pt modelId="{E0375327-8263-6747-83B9-E5F050ADA663}" type="pres">
      <dgm:prSet presAssocID="{9D436203-4B48-114E-AE98-4C992371C5FF}" presName="node" presStyleLbl="node1" presStyleIdx="2" presStyleCnt="4" custScaleY="139509" custRadScaleRad="110582" custRadScaleInc="-36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E5EB77-D795-234E-83AD-0BAC9ABD7BE0}" type="pres">
      <dgm:prSet presAssocID="{B534DD1F-7C29-6C40-9681-6B93A115BFD5}" presName="parTrans" presStyleLbl="bgSibTrans2D1" presStyleIdx="3" presStyleCnt="4"/>
      <dgm:spPr/>
      <dgm:t>
        <a:bodyPr/>
        <a:lstStyle/>
        <a:p>
          <a:endParaRPr lang="en-US"/>
        </a:p>
      </dgm:t>
    </dgm:pt>
    <dgm:pt modelId="{B6CB8D65-CAB4-9645-81E9-FB00FC361D56}" type="pres">
      <dgm:prSet presAssocID="{A7739684-B76F-994D-AF17-F253BC06FE49}" presName="node" presStyleLbl="node1" presStyleIdx="3" presStyleCnt="4" custScaleY="131080" custRadScaleRad="98605" custRadScaleInc="78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28356A-BE9F-8D47-B3E6-D87AF3842E73}" srcId="{B8B984D5-C095-B14C-8046-082CE1B5EB82}" destId="{E99226ED-D4B6-3449-A326-CA72F4A8E9E7}" srcOrd="1" destOrd="0" parTransId="{740B159B-3B2D-A046-B8BF-6530A640F633}" sibTransId="{C0956520-18E7-EE47-A38B-E4525454996C}"/>
    <dgm:cxn modelId="{E4433C58-0C9B-1440-A245-6F240C3D5417}" srcId="{17309460-E371-854D-890F-9014B4341C95}" destId="{B8B984D5-C095-B14C-8046-082CE1B5EB82}" srcOrd="0" destOrd="0" parTransId="{7E600ED0-38A2-DD4A-A2C9-0B31F90D6314}" sibTransId="{3E2E4FBC-73F4-B348-AAF3-26185D4C441E}"/>
    <dgm:cxn modelId="{5F79CF31-D23B-A044-8FAD-87E03D0B20D6}" type="presOf" srcId="{9D436203-4B48-114E-AE98-4C992371C5FF}" destId="{E0375327-8263-6747-83B9-E5F050ADA663}" srcOrd="0" destOrd="0" presId="urn:microsoft.com/office/officeart/2005/8/layout/radial4"/>
    <dgm:cxn modelId="{DBCD83B1-D4C7-CD41-B155-479F5401062A}" srcId="{B8B984D5-C095-B14C-8046-082CE1B5EB82}" destId="{9D436203-4B48-114E-AE98-4C992371C5FF}" srcOrd="2" destOrd="0" parTransId="{02D509A3-77C3-254A-88A0-87746BEFAEB0}" sibTransId="{061D4988-9D93-B04E-805C-562A80249B3B}"/>
    <dgm:cxn modelId="{6C869277-B6AE-5944-AB2B-1E4007F40A8D}" type="presOf" srcId="{28190173-1DB7-4540-BA6D-9610FCBA2008}" destId="{854EAD94-D108-384D-AE15-1170DBE996FB}" srcOrd="0" destOrd="0" presId="urn:microsoft.com/office/officeart/2005/8/layout/radial4"/>
    <dgm:cxn modelId="{3C89997C-933E-854B-9265-6953B3DDBCAA}" type="presOf" srcId="{02D509A3-77C3-254A-88A0-87746BEFAEB0}" destId="{C4F3A94F-D111-A64A-9FCB-C6A11A4BF57D}" srcOrd="0" destOrd="0" presId="urn:microsoft.com/office/officeart/2005/8/layout/radial4"/>
    <dgm:cxn modelId="{8A12A504-C6C1-B748-ADF8-38CE0FF4E584}" srcId="{B8B984D5-C095-B14C-8046-082CE1B5EB82}" destId="{A7739684-B76F-994D-AF17-F253BC06FE49}" srcOrd="3" destOrd="0" parTransId="{B534DD1F-7C29-6C40-9681-6B93A115BFD5}" sibTransId="{9150F1CA-CF52-2A46-8E1F-E9C5E013C0AB}"/>
    <dgm:cxn modelId="{AB7A65F0-77A7-FB4D-A9F6-84620914124C}" type="presOf" srcId="{A7739684-B76F-994D-AF17-F253BC06FE49}" destId="{B6CB8D65-CAB4-9645-81E9-FB00FC361D56}" srcOrd="0" destOrd="0" presId="urn:microsoft.com/office/officeart/2005/8/layout/radial4"/>
    <dgm:cxn modelId="{47D3DB3A-1123-DB4E-B761-604C67AF06AA}" type="presOf" srcId="{B8B984D5-C095-B14C-8046-082CE1B5EB82}" destId="{D38D7164-3775-C04B-9E08-B77A8A59CB3F}" srcOrd="0" destOrd="0" presId="urn:microsoft.com/office/officeart/2005/8/layout/radial4"/>
    <dgm:cxn modelId="{9A01CFF8-9E16-BE40-902A-3545DF0A0292}" type="presOf" srcId="{17309460-E371-854D-890F-9014B4341C95}" destId="{0BDC5C94-55B9-024C-9FA1-7A64E0B77E86}" srcOrd="0" destOrd="0" presId="urn:microsoft.com/office/officeart/2005/8/layout/radial4"/>
    <dgm:cxn modelId="{9F29EAE8-DE49-2141-B20B-F72E38FF674D}" type="presOf" srcId="{E99226ED-D4B6-3449-A326-CA72F4A8E9E7}" destId="{BCBD5A4D-BB11-4B44-BC89-05A7EB83E581}" srcOrd="0" destOrd="0" presId="urn:microsoft.com/office/officeart/2005/8/layout/radial4"/>
    <dgm:cxn modelId="{1A72D424-260B-C049-ACEA-54A3E187E959}" type="presOf" srcId="{B534DD1F-7C29-6C40-9681-6B93A115BFD5}" destId="{95E5EB77-D795-234E-83AD-0BAC9ABD7BE0}" srcOrd="0" destOrd="0" presId="urn:microsoft.com/office/officeart/2005/8/layout/radial4"/>
    <dgm:cxn modelId="{0DA942C4-2448-A44A-B28F-FEB46A1CED0A}" type="presOf" srcId="{740B159B-3B2D-A046-B8BF-6530A640F633}" destId="{D082093D-1213-174A-BBAC-AB5BAE4D5ABC}" srcOrd="0" destOrd="0" presId="urn:microsoft.com/office/officeart/2005/8/layout/radial4"/>
    <dgm:cxn modelId="{9130FB87-88BB-6F47-BA1E-33F04F736648}" type="presOf" srcId="{7CF00F10-3DD9-6946-B60F-B8D55BF8E93B}" destId="{933804B6-FDEF-9148-9E40-F4A4A8B3A3B5}" srcOrd="0" destOrd="0" presId="urn:microsoft.com/office/officeart/2005/8/layout/radial4"/>
    <dgm:cxn modelId="{50B2EA33-72C5-EF46-8916-804574F07C97}" srcId="{B8B984D5-C095-B14C-8046-082CE1B5EB82}" destId="{28190173-1DB7-4540-BA6D-9610FCBA2008}" srcOrd="0" destOrd="0" parTransId="{7CF00F10-3DD9-6946-B60F-B8D55BF8E93B}" sibTransId="{E72D2C53-74F0-674F-83A4-17A72E1C832C}"/>
    <dgm:cxn modelId="{37868C79-233B-474C-96B9-84AA5DDE2390}" type="presParOf" srcId="{0BDC5C94-55B9-024C-9FA1-7A64E0B77E86}" destId="{D38D7164-3775-C04B-9E08-B77A8A59CB3F}" srcOrd="0" destOrd="0" presId="urn:microsoft.com/office/officeart/2005/8/layout/radial4"/>
    <dgm:cxn modelId="{D49CA4A5-03E9-AD4B-9D71-3D149D996511}" type="presParOf" srcId="{0BDC5C94-55B9-024C-9FA1-7A64E0B77E86}" destId="{933804B6-FDEF-9148-9E40-F4A4A8B3A3B5}" srcOrd="1" destOrd="0" presId="urn:microsoft.com/office/officeart/2005/8/layout/radial4"/>
    <dgm:cxn modelId="{4B38F8B8-55C7-3E4C-BF3B-CB3BC2683021}" type="presParOf" srcId="{0BDC5C94-55B9-024C-9FA1-7A64E0B77E86}" destId="{854EAD94-D108-384D-AE15-1170DBE996FB}" srcOrd="2" destOrd="0" presId="urn:microsoft.com/office/officeart/2005/8/layout/radial4"/>
    <dgm:cxn modelId="{D0CA4A26-5B2F-254C-886F-75C61B010F1B}" type="presParOf" srcId="{0BDC5C94-55B9-024C-9FA1-7A64E0B77E86}" destId="{D082093D-1213-174A-BBAC-AB5BAE4D5ABC}" srcOrd="3" destOrd="0" presId="urn:microsoft.com/office/officeart/2005/8/layout/radial4"/>
    <dgm:cxn modelId="{AD8562C8-5247-5849-95BC-4E03E5DB0722}" type="presParOf" srcId="{0BDC5C94-55B9-024C-9FA1-7A64E0B77E86}" destId="{BCBD5A4D-BB11-4B44-BC89-05A7EB83E581}" srcOrd="4" destOrd="0" presId="urn:microsoft.com/office/officeart/2005/8/layout/radial4"/>
    <dgm:cxn modelId="{AE02EB66-5200-0C40-8C61-BFB847CB8DD7}" type="presParOf" srcId="{0BDC5C94-55B9-024C-9FA1-7A64E0B77E86}" destId="{C4F3A94F-D111-A64A-9FCB-C6A11A4BF57D}" srcOrd="5" destOrd="0" presId="urn:microsoft.com/office/officeart/2005/8/layout/radial4"/>
    <dgm:cxn modelId="{6FCC49CD-ABBB-DA4F-BB71-3B504A778258}" type="presParOf" srcId="{0BDC5C94-55B9-024C-9FA1-7A64E0B77E86}" destId="{E0375327-8263-6747-83B9-E5F050ADA663}" srcOrd="6" destOrd="0" presId="urn:microsoft.com/office/officeart/2005/8/layout/radial4"/>
    <dgm:cxn modelId="{2DF4BDAA-30A9-7448-93DF-02B0F49A0B77}" type="presParOf" srcId="{0BDC5C94-55B9-024C-9FA1-7A64E0B77E86}" destId="{95E5EB77-D795-234E-83AD-0BAC9ABD7BE0}" srcOrd="7" destOrd="0" presId="urn:microsoft.com/office/officeart/2005/8/layout/radial4"/>
    <dgm:cxn modelId="{10EB0E9E-5A88-8747-A381-50FF60034162}" type="presParOf" srcId="{0BDC5C94-55B9-024C-9FA1-7A64E0B77E86}" destId="{B6CB8D65-CAB4-9645-81E9-FB00FC361D56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7987D1-971E-4B4A-96A6-059EE75A687E}">
      <dsp:nvSpPr>
        <dsp:cNvPr id="0" name=""/>
        <dsp:cNvSpPr/>
      </dsp:nvSpPr>
      <dsp:spPr>
        <a:xfrm>
          <a:off x="1248318" y="3034483"/>
          <a:ext cx="756435" cy="1569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8217" y="0"/>
              </a:lnTo>
              <a:lnTo>
                <a:pt x="378217" y="1569039"/>
              </a:lnTo>
              <a:lnTo>
                <a:pt x="756435" y="1569039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1582989" y="3775456"/>
        <a:ext cx="87093" cy="87093"/>
      </dsp:txXfrm>
    </dsp:sp>
    <dsp:sp modelId="{90C07ABC-5660-7442-BCB5-834A441EB29C}">
      <dsp:nvSpPr>
        <dsp:cNvPr id="0" name=""/>
        <dsp:cNvSpPr/>
      </dsp:nvSpPr>
      <dsp:spPr>
        <a:xfrm>
          <a:off x="1248318" y="2988763"/>
          <a:ext cx="75643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8217" y="45720"/>
              </a:lnTo>
              <a:lnTo>
                <a:pt x="378217" y="58069"/>
              </a:lnTo>
              <a:lnTo>
                <a:pt x="756435" y="58069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607622" y="3015569"/>
        <a:ext cx="37826" cy="37826"/>
      </dsp:txXfrm>
    </dsp:sp>
    <dsp:sp modelId="{59119319-DCC8-1C40-A1CC-F4B147B470D6}">
      <dsp:nvSpPr>
        <dsp:cNvPr id="0" name=""/>
        <dsp:cNvSpPr/>
      </dsp:nvSpPr>
      <dsp:spPr>
        <a:xfrm>
          <a:off x="1248318" y="1477793"/>
          <a:ext cx="756435" cy="1556689"/>
        </a:xfrm>
        <a:custGeom>
          <a:avLst/>
          <a:gdLst/>
          <a:ahLst/>
          <a:cxnLst/>
          <a:rect l="0" t="0" r="0" b="0"/>
          <a:pathLst>
            <a:path>
              <a:moveTo>
                <a:pt x="0" y="1556689"/>
              </a:moveTo>
              <a:lnTo>
                <a:pt x="378217" y="1556689"/>
              </a:lnTo>
              <a:lnTo>
                <a:pt x="378217" y="0"/>
              </a:lnTo>
              <a:lnTo>
                <a:pt x="756435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1583267" y="2212869"/>
        <a:ext cx="86537" cy="86537"/>
      </dsp:txXfrm>
    </dsp:sp>
    <dsp:sp modelId="{D1798D79-9E3E-DB49-9DA5-41F2BE8632C3}">
      <dsp:nvSpPr>
        <dsp:cNvPr id="0" name=""/>
        <dsp:cNvSpPr/>
      </dsp:nvSpPr>
      <dsp:spPr>
        <a:xfrm rot="16200000">
          <a:off x="-2362716" y="2457931"/>
          <a:ext cx="6068966" cy="11531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Teaching and Learning</a:t>
          </a:r>
          <a:endParaRPr lang="en-US" sz="4600" kern="1200" dirty="0"/>
        </a:p>
      </dsp:txBody>
      <dsp:txXfrm>
        <a:off x="-2362716" y="2457931"/>
        <a:ext cx="6068966" cy="1153103"/>
      </dsp:txXfrm>
    </dsp:sp>
    <dsp:sp modelId="{8EBD6504-B883-0F41-A29E-5DBCB9ED032B}">
      <dsp:nvSpPr>
        <dsp:cNvPr id="0" name=""/>
        <dsp:cNvSpPr/>
      </dsp:nvSpPr>
      <dsp:spPr>
        <a:xfrm>
          <a:off x="2004754" y="831236"/>
          <a:ext cx="4970275" cy="12931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Forward thinking, high achieving curriculum and assessment</a:t>
          </a:r>
          <a:endParaRPr lang="en-US" sz="2500" kern="1200" dirty="0"/>
        </a:p>
      </dsp:txBody>
      <dsp:txXfrm>
        <a:off x="2004754" y="831236"/>
        <a:ext cx="4970275" cy="1293113"/>
      </dsp:txXfrm>
    </dsp:sp>
    <dsp:sp modelId="{D934D98B-70BF-3246-B593-8A456FCB3323}">
      <dsp:nvSpPr>
        <dsp:cNvPr id="0" name=""/>
        <dsp:cNvSpPr/>
      </dsp:nvSpPr>
      <dsp:spPr>
        <a:xfrm>
          <a:off x="2004754" y="2412625"/>
          <a:ext cx="5034081" cy="1268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Capacity-building professional learning</a:t>
          </a:r>
          <a:endParaRPr lang="en-US" sz="2500" kern="1200" dirty="0"/>
        </a:p>
      </dsp:txBody>
      <dsp:txXfrm>
        <a:off x="2004754" y="2412625"/>
        <a:ext cx="5034081" cy="1268413"/>
      </dsp:txXfrm>
    </dsp:sp>
    <dsp:sp modelId="{FC0C6170-08EE-7144-9A1F-515D844E5022}">
      <dsp:nvSpPr>
        <dsp:cNvPr id="0" name=""/>
        <dsp:cNvSpPr/>
      </dsp:nvSpPr>
      <dsp:spPr>
        <a:xfrm>
          <a:off x="2004754" y="3969315"/>
          <a:ext cx="5034081" cy="1268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Data-driven decision making</a:t>
          </a:r>
          <a:endParaRPr lang="en-US" sz="2500" kern="1200" dirty="0"/>
        </a:p>
      </dsp:txBody>
      <dsp:txXfrm>
        <a:off x="2004754" y="3969315"/>
        <a:ext cx="5034081" cy="12684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CED2ED-36F5-42F9-A25D-3E98DDBAD511}">
      <dsp:nvSpPr>
        <dsp:cNvPr id="0" name=""/>
        <dsp:cNvSpPr/>
      </dsp:nvSpPr>
      <dsp:spPr>
        <a:xfrm>
          <a:off x="1851660" y="0"/>
          <a:ext cx="5440680" cy="54406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2">
                  <a:lumMod val="20000"/>
                  <a:lumOff val="80000"/>
                </a:schemeClr>
              </a:solidFill>
            </a:rPr>
            <a:t>Curriculum and Assessment</a:t>
          </a:r>
          <a:endParaRPr lang="en-US" sz="2000" b="1" kern="1200" dirty="0">
            <a:solidFill>
              <a:schemeClr val="accent2">
                <a:lumMod val="20000"/>
                <a:lumOff val="80000"/>
              </a:schemeClr>
            </a:solidFill>
          </a:endParaRPr>
        </a:p>
      </dsp:txBody>
      <dsp:txXfrm>
        <a:off x="3621241" y="272033"/>
        <a:ext cx="1901517" cy="816102"/>
      </dsp:txXfrm>
    </dsp:sp>
    <dsp:sp modelId="{0A9B04FD-AB56-46BF-89F5-81AE7D27BED0}">
      <dsp:nvSpPr>
        <dsp:cNvPr id="0" name=""/>
        <dsp:cNvSpPr/>
      </dsp:nvSpPr>
      <dsp:spPr>
        <a:xfrm>
          <a:off x="2531744" y="1360169"/>
          <a:ext cx="4080510" cy="40805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2">
                  <a:lumMod val="20000"/>
                  <a:lumOff val="80000"/>
                </a:schemeClr>
              </a:solidFill>
            </a:rPr>
            <a:t>Instructional Practice</a:t>
          </a:r>
          <a:endParaRPr lang="en-US" sz="2000" b="1" kern="1200" dirty="0">
            <a:solidFill>
              <a:schemeClr val="accent2">
                <a:lumMod val="20000"/>
                <a:lumOff val="80000"/>
              </a:schemeClr>
            </a:solidFill>
          </a:endParaRPr>
        </a:p>
      </dsp:txBody>
      <dsp:txXfrm>
        <a:off x="3621241" y="1615201"/>
        <a:ext cx="1901517" cy="765095"/>
      </dsp:txXfrm>
    </dsp:sp>
    <dsp:sp modelId="{38DA7981-7B70-41E8-B975-3884C4A2A229}">
      <dsp:nvSpPr>
        <dsp:cNvPr id="0" name=""/>
        <dsp:cNvSpPr/>
      </dsp:nvSpPr>
      <dsp:spPr>
        <a:xfrm>
          <a:off x="3211830" y="2720340"/>
          <a:ext cx="2720340" cy="27203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2">
                  <a:lumMod val="20000"/>
                  <a:lumOff val="80000"/>
                </a:schemeClr>
              </a:solidFill>
            </a:rPr>
            <a:t>Learning Environment</a:t>
          </a:r>
          <a:endParaRPr lang="en-US" sz="1800" b="1" kern="1200" dirty="0">
            <a:solidFill>
              <a:schemeClr val="accent2">
                <a:lumMod val="20000"/>
                <a:lumOff val="80000"/>
              </a:schemeClr>
            </a:solidFill>
          </a:endParaRPr>
        </a:p>
      </dsp:txBody>
      <dsp:txXfrm>
        <a:off x="3610214" y="3400425"/>
        <a:ext cx="1923570" cy="13601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8D7164-3775-C04B-9E08-B77A8A59CB3F}">
      <dsp:nvSpPr>
        <dsp:cNvPr id="0" name=""/>
        <dsp:cNvSpPr/>
      </dsp:nvSpPr>
      <dsp:spPr>
        <a:xfrm>
          <a:off x="2963635" y="3285313"/>
          <a:ext cx="3216728" cy="31894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Individualized Professional Learning Credit Incentives</a:t>
          </a:r>
          <a:endParaRPr lang="en-US" sz="2600" b="1" kern="1200" dirty="0"/>
        </a:p>
      </dsp:txBody>
      <dsp:txXfrm>
        <a:off x="3434714" y="3752404"/>
        <a:ext cx="2274570" cy="2255314"/>
      </dsp:txXfrm>
    </dsp:sp>
    <dsp:sp modelId="{933804B6-FDEF-9148-9E40-F4A4A8B3A3B5}">
      <dsp:nvSpPr>
        <dsp:cNvPr id="0" name=""/>
        <dsp:cNvSpPr/>
      </dsp:nvSpPr>
      <dsp:spPr>
        <a:xfrm rot="11488053">
          <a:off x="1155167" y="4013452"/>
          <a:ext cx="1758364" cy="70363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4EAD94-D108-384D-AE15-1170DBE996FB}">
      <dsp:nvSpPr>
        <dsp:cNvPr id="0" name=""/>
        <dsp:cNvSpPr/>
      </dsp:nvSpPr>
      <dsp:spPr>
        <a:xfrm>
          <a:off x="0" y="2959430"/>
          <a:ext cx="2345436" cy="24620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15 credits =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1 salary advancement credit**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OR</a:t>
          </a:r>
          <a:endParaRPr lang="en-US" sz="2500" b="1" kern="1200" dirty="0"/>
        </a:p>
      </dsp:txBody>
      <dsp:txXfrm>
        <a:off x="68695" y="3028125"/>
        <a:ext cx="2208046" cy="2324698"/>
      </dsp:txXfrm>
    </dsp:sp>
    <dsp:sp modelId="{D082093D-1213-174A-BBAC-AB5BAE4D5ABC}">
      <dsp:nvSpPr>
        <dsp:cNvPr id="0" name=""/>
        <dsp:cNvSpPr/>
      </dsp:nvSpPr>
      <dsp:spPr>
        <a:xfrm rot="14505950">
          <a:off x="2026536" y="1968722"/>
          <a:ext cx="2342186" cy="70363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BD5A4D-BB11-4B44-BC89-05A7EB83E581}">
      <dsp:nvSpPr>
        <dsp:cNvPr id="0" name=""/>
        <dsp:cNvSpPr/>
      </dsp:nvSpPr>
      <dsp:spPr>
        <a:xfrm>
          <a:off x="1335505" y="0"/>
          <a:ext cx="2616216" cy="25775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0" kern="1200" dirty="0" smtClean="0"/>
            <a:t>15 credits =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0" kern="1200" dirty="0" smtClean="0"/>
            <a:t>UM credit**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OR</a:t>
          </a:r>
          <a:endParaRPr lang="en-US" sz="2500" b="1" kern="1200" dirty="0"/>
        </a:p>
      </dsp:txBody>
      <dsp:txXfrm>
        <a:off x="1410999" y="75494"/>
        <a:ext cx="2465228" cy="2426571"/>
      </dsp:txXfrm>
    </dsp:sp>
    <dsp:sp modelId="{C4F3A94F-D111-A64A-9FCB-C6A11A4BF57D}">
      <dsp:nvSpPr>
        <dsp:cNvPr id="0" name=""/>
        <dsp:cNvSpPr/>
      </dsp:nvSpPr>
      <dsp:spPr>
        <a:xfrm rot="17601099">
          <a:off x="4600955" y="1951712"/>
          <a:ext cx="2166860" cy="70363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0375327-8263-6747-83B9-E5F050ADA663}">
      <dsp:nvSpPr>
        <dsp:cNvPr id="0" name=""/>
        <dsp:cNvSpPr/>
      </dsp:nvSpPr>
      <dsp:spPr>
        <a:xfrm>
          <a:off x="4941110" y="3"/>
          <a:ext cx="2345436" cy="26176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1 credit =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one PIR hour**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OR</a:t>
          </a:r>
          <a:endParaRPr lang="en-US" sz="2500" b="1" kern="1200" dirty="0"/>
        </a:p>
      </dsp:txBody>
      <dsp:txXfrm>
        <a:off x="5009805" y="68698"/>
        <a:ext cx="2208046" cy="2480285"/>
      </dsp:txXfrm>
    </dsp:sp>
    <dsp:sp modelId="{95E5EB77-D795-234E-83AD-0BAC9ABD7BE0}">
      <dsp:nvSpPr>
        <dsp:cNvPr id="0" name=""/>
        <dsp:cNvSpPr/>
      </dsp:nvSpPr>
      <dsp:spPr>
        <a:xfrm rot="20911947">
          <a:off x="6230468" y="4013452"/>
          <a:ext cx="1758364" cy="70363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CB8D65-CAB4-9645-81E9-FB00FC361D56}">
      <dsp:nvSpPr>
        <dsp:cNvPr id="0" name=""/>
        <dsp:cNvSpPr/>
      </dsp:nvSpPr>
      <dsp:spPr>
        <a:xfrm>
          <a:off x="6798564" y="2960715"/>
          <a:ext cx="2345436" cy="24595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1 credit =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$10 stipend**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OR</a:t>
          </a:r>
          <a:endParaRPr lang="en-US" sz="2500" b="1" kern="1200" dirty="0"/>
        </a:p>
      </dsp:txBody>
      <dsp:txXfrm>
        <a:off x="6867259" y="3029410"/>
        <a:ext cx="2208046" cy="23221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26427-7670-45D7-AEC7-D50918A9BCB1}" type="datetimeFigureOut">
              <a:rPr lang="en-US" smtClean="0"/>
              <a:t>6/2/11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4DAE8-3647-4C68-A33F-6C8EC03F9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62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6/2/11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6/2/11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6/2/11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1.jpeg"/><Relationship Id="rId8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063" y="3337560"/>
            <a:ext cx="7746107" cy="2301240"/>
          </a:xfrm>
        </p:spPr>
        <p:txBody>
          <a:bodyPr>
            <a:normAutofit/>
          </a:bodyPr>
          <a:lstStyle/>
          <a:p>
            <a:r>
              <a:rPr lang="en-US" dirty="0" err="1" smtClean="0"/>
              <a:t>Mcps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Professional</a:t>
            </a:r>
            <a:br>
              <a:rPr lang="en-US" dirty="0" smtClean="0"/>
            </a:br>
            <a:r>
              <a:rPr lang="en-US" dirty="0" smtClean="0"/>
              <a:t>Learning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7742120" cy="1752600"/>
          </a:xfrm>
        </p:spPr>
        <p:txBody>
          <a:bodyPr/>
          <a:lstStyle/>
          <a:p>
            <a:r>
              <a:rPr lang="en-US" dirty="0" smtClean="0"/>
              <a:t>Heather Davis Schmidt, </a:t>
            </a:r>
            <a:r>
              <a:rPr lang="en-US" dirty="0" err="1" smtClean="0"/>
              <a:t>Ed.D</a:t>
            </a:r>
            <a:r>
              <a:rPr lang="en-US" dirty="0" smtClean="0"/>
              <a:t>.</a:t>
            </a:r>
          </a:p>
          <a:p>
            <a:r>
              <a:rPr lang="en-US" dirty="0" smtClean="0"/>
              <a:t>Julie </a:t>
            </a:r>
            <a:r>
              <a:rPr lang="en-US" dirty="0" err="1" smtClean="0"/>
              <a:t>Hainline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49" y="557624"/>
            <a:ext cx="2370361" cy="326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930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85468083"/>
              </p:ext>
            </p:extLst>
          </p:nvPr>
        </p:nvGraphicFramePr>
        <p:xfrm>
          <a:off x="161015" y="80387"/>
          <a:ext cx="7134050" cy="6068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6" descr="MCPS_LOGO_FINAL copy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19608" y="4568429"/>
            <a:ext cx="116205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GradMattersLogo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1875" y="6086059"/>
            <a:ext cx="176212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27212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MCPS Professional Learning</a:t>
            </a:r>
            <a:br>
              <a:rPr lang="en-US" b="1" dirty="0" smtClean="0"/>
            </a:br>
            <a:r>
              <a:rPr lang="en-US" b="1" dirty="0" smtClean="0"/>
              <a:t>Focus Areas</a:t>
            </a:r>
            <a:endParaRPr lang="en-US" b="1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450888346"/>
              </p:ext>
            </p:extLst>
          </p:nvPr>
        </p:nvGraphicFramePr>
        <p:xfrm>
          <a:off x="0" y="1417320"/>
          <a:ext cx="9144000" cy="544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6" descr="MCPS_LOGO_FINAL copy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19608" y="5277248"/>
            <a:ext cx="116205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6304342"/>
              </p:ext>
            </p:extLst>
          </p:nvPr>
        </p:nvGraphicFramePr>
        <p:xfrm>
          <a:off x="152400" y="239486"/>
          <a:ext cx="8665029" cy="6453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976"/>
                <a:gridCol w="5804053"/>
              </a:tblGrid>
              <a:tr h="1059396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Focus Area</a:t>
                      </a:r>
                      <a:endParaRPr lang="en-US" sz="3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Examples:</a:t>
                      </a:r>
                      <a:endParaRPr lang="en-US" sz="3600" dirty="0"/>
                    </a:p>
                  </a:txBody>
                  <a:tcPr anchor="b"/>
                </a:tc>
              </a:tr>
              <a:tr h="1828542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Learning</a:t>
                      </a:r>
                    </a:p>
                    <a:p>
                      <a:r>
                        <a:rPr lang="en-US" sz="2800" b="1" dirty="0" smtClean="0"/>
                        <a:t>Environment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Rules</a:t>
                      </a:r>
                      <a:r>
                        <a:rPr lang="en-US" sz="1800" b="1" baseline="0" dirty="0" smtClean="0"/>
                        <a:t> and procedures, classroom routines, p</a:t>
                      </a:r>
                      <a:r>
                        <a:rPr lang="en-US" sz="1800" b="1" dirty="0" smtClean="0"/>
                        <a:t>acing, behavior</a:t>
                      </a:r>
                      <a:r>
                        <a:rPr lang="en-US" sz="1800" b="1" baseline="0" dirty="0" smtClean="0"/>
                        <a:t> management, layout and organization, community and parent involvement, communication and collaboration with students, parents, community, and colleagues</a:t>
                      </a:r>
                      <a:endParaRPr lang="en-US" sz="1800" b="1" dirty="0"/>
                    </a:p>
                  </a:txBody>
                  <a:tcPr/>
                </a:tc>
              </a:tr>
              <a:tr h="1706485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Instructional Practice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baseline="0" dirty="0" smtClean="0"/>
                        <a:t>Protocols/processes (t</a:t>
                      </a:r>
                      <a:r>
                        <a:rPr lang="en-US" sz="1800" b="1" dirty="0" smtClean="0"/>
                        <a:t>hink-pair-share,</a:t>
                      </a:r>
                      <a:r>
                        <a:rPr lang="en-US" sz="1800" b="1" baseline="0" dirty="0" smtClean="0"/>
                        <a:t> Know-Want to Know-Learned),  technology integration (web 2.0),  differentiated instruction, instructional programs (Reading Streets, Math Expressions, and other programs), Developing Mathematical Ideas/Developing Literacy Ideas</a:t>
                      </a:r>
                      <a:endParaRPr lang="en-US" sz="1800" b="1" dirty="0"/>
                    </a:p>
                  </a:txBody>
                  <a:tcPr/>
                </a:tc>
              </a:tr>
              <a:tr h="1828542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Curriculum &amp; Assessment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Assessment for learning,</a:t>
                      </a:r>
                      <a:r>
                        <a:rPr lang="en-US" sz="1800" b="1" baseline="0" dirty="0" smtClean="0"/>
                        <a:t> pre and post assessments, checking for understanding, course-level assessments, common rubrics, individual lesson development, integrated curriculum unit development, problem and place-based lessons</a:t>
                      </a:r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234" y="5994457"/>
            <a:ext cx="733766" cy="8635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810824"/>
              </p:ext>
            </p:extLst>
          </p:nvPr>
        </p:nvGraphicFramePr>
        <p:xfrm>
          <a:off x="139397" y="216854"/>
          <a:ext cx="8859399" cy="6482397"/>
        </p:xfrm>
        <a:graphic>
          <a:graphicData uri="http://schemas.openxmlformats.org/drawingml/2006/table">
            <a:tbl>
              <a:tblPr/>
              <a:tblGrid>
                <a:gridCol w="2540044"/>
                <a:gridCol w="464964"/>
                <a:gridCol w="2212989"/>
                <a:gridCol w="2212989"/>
                <a:gridCol w="1428413"/>
              </a:tblGrid>
              <a:tr h="650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Action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Research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Publication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 credits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09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Action Research Presentation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 credits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09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Action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Research</a:t>
                      </a:r>
                    </a:p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30 credits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09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Action Research Proposal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 credits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Literature </a:t>
                      </a:r>
                      <a:endParaRPr lang="en-US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Review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15 credits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09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Unit Publication on MCPS Online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 credits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09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 of Study Design </a:t>
                      </a:r>
                      <a:endParaRPr lang="en-US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Delivery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15 credits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09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Independent Lesson Design and Delivery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 credits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09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Graduate Level Coursework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5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Ongoing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 credits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509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Study Group Participation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credits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Up Arrow 7"/>
          <p:cNvSpPr/>
          <p:nvPr/>
        </p:nvSpPr>
        <p:spPr>
          <a:xfrm>
            <a:off x="3082204" y="377851"/>
            <a:ext cx="4352257" cy="4997024"/>
          </a:xfrm>
          <a:prstGeom prst="up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vert270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/>
              <a:t>MCPS Professional Learning </a:t>
            </a:r>
          </a:p>
          <a:p>
            <a:pPr algn="ctr"/>
            <a:r>
              <a:rPr lang="en-US" sz="3600" b="1" dirty="0" smtClean="0"/>
              <a:t>Continuum</a:t>
            </a:r>
            <a:endParaRPr lang="en-US" sz="3600" b="1" dirty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234" y="5994457"/>
            <a:ext cx="733766" cy="86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186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6653000"/>
              </p:ext>
            </p:extLst>
          </p:nvPr>
        </p:nvGraphicFramePr>
        <p:xfrm>
          <a:off x="0" y="24064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275956"/>
            <a:ext cx="4307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**approved courses only</a:t>
            </a:r>
            <a:endParaRPr lang="en-US" sz="2400" b="1" dirty="0"/>
          </a:p>
        </p:txBody>
      </p:sp>
      <p:pic>
        <p:nvPicPr>
          <p:cNvPr id="6" name="Picture 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234" y="5994457"/>
            <a:ext cx="733766" cy="86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111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288" y="391886"/>
            <a:ext cx="8784768" cy="840695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TEACHERS AS FACILITATORS</a:t>
            </a:r>
            <a:br>
              <a:rPr lang="en-US" sz="3600" b="1" dirty="0" smtClean="0"/>
            </a:br>
            <a:r>
              <a:rPr lang="en-US" sz="3600" b="1" dirty="0" smtClean="0"/>
              <a:t>MCPS Professional Learning Facilitation Pay</a:t>
            </a:r>
            <a:endParaRPr lang="en-US" sz="36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63288" y="1417636"/>
          <a:ext cx="8784768" cy="5244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096"/>
                <a:gridCol w="1098096"/>
                <a:gridCol w="1098096"/>
                <a:gridCol w="1098096"/>
                <a:gridCol w="1098096"/>
                <a:gridCol w="1098096"/>
                <a:gridCol w="1098096"/>
                <a:gridCol w="1098096"/>
              </a:tblGrid>
              <a:tr h="52444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 of students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 hour course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 hour course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 hour course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 hour course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 hour course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 hour course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hour course </a:t>
                      </a:r>
                    </a:p>
                  </a:txBody>
                  <a:tcPr marL="9525" marR="9525" marT="9525" marB="0"/>
                </a:tc>
              </a:tr>
              <a:tr h="524442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13-30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$2,500.00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1667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</a:t>
                      </a:r>
                    </a:p>
                  </a:txBody>
                  <a:tcPr marL="9525" marR="9525" marT="9525" marB="0"/>
                </a:tc>
              </a:tr>
              <a:tr h="524442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</a:t>
                      </a:r>
                    </a:p>
                  </a:txBody>
                  <a:tcPr marL="9525" marR="9525" marT="9525" marB="0"/>
                </a:tc>
              </a:tr>
              <a:tr h="524442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1533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153</a:t>
                      </a:r>
                    </a:p>
                  </a:txBody>
                  <a:tcPr marL="9525" marR="9525" marT="9525" marB="0"/>
                </a:tc>
              </a:tr>
              <a:tr h="524442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1467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147</a:t>
                      </a:r>
                    </a:p>
                  </a:txBody>
                  <a:tcPr marL="9525" marR="9525" marT="9525" marB="0"/>
                </a:tc>
              </a:tr>
              <a:tr h="524442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</a:t>
                      </a:r>
                    </a:p>
                  </a:txBody>
                  <a:tcPr marL="9525" marR="9525" marT="9525" marB="0"/>
                </a:tc>
              </a:tr>
              <a:tr h="524442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/>
                </a:tc>
              </a:tr>
              <a:tr h="524442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127</a:t>
                      </a:r>
                    </a:p>
                  </a:txBody>
                  <a:tcPr marL="9525" marR="9525" marT="9525" marB="0"/>
                </a:tc>
              </a:tr>
              <a:tr h="524442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9525" marR="9525" marT="9525" marB="0"/>
                </a:tc>
              </a:tr>
              <a:tr h="524442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113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/>
    </mc:Choice>
    <mc:Fallback>
      <p:transition xmlns:p14="http://schemas.microsoft.com/office/powerpoint/2010/main" spd="slow" advTm="2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Custom 2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8AA379"/>
      </a:accent1>
      <a:accent2>
        <a:srgbClr val="B0CCB0"/>
      </a:accent2>
      <a:accent3>
        <a:srgbClr val="ABD785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1005</TotalTime>
  <Words>389</Words>
  <Application>Microsoft Macintosh PowerPoint</Application>
  <PresentationFormat>On-screen Show (4:3)</PresentationFormat>
  <Paragraphs>151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Mcps  Professional Learning </vt:lpstr>
      <vt:lpstr>PowerPoint Presentation</vt:lpstr>
      <vt:lpstr>MCPS Professional Learning Focus Areas</vt:lpstr>
      <vt:lpstr>PowerPoint Presentation</vt:lpstr>
      <vt:lpstr>PowerPoint Presentation</vt:lpstr>
      <vt:lpstr>PowerPoint Presentation</vt:lpstr>
      <vt:lpstr>TEACHERS AS FACILITATORS MCPS Professional Learning Facilitation Pay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Mcps instructional Coaching</dc:title>
  <dc:creator>Heather Davis Schmidt</dc:creator>
  <cp:lastModifiedBy>Heather Davis Schmidt</cp:lastModifiedBy>
  <cp:revision>152</cp:revision>
  <dcterms:created xsi:type="dcterms:W3CDTF">2011-05-09T20:18:22Z</dcterms:created>
  <dcterms:modified xsi:type="dcterms:W3CDTF">2011-06-03T04:35:05Z</dcterms:modified>
</cp:coreProperties>
</file>